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slide" Target="slides/slide20.xml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725b14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725b14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c5220fb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c5220fb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c5220fb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c5220fb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884308c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884308c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84308c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84308c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884308c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884308c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884308c4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884308c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84308c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884308c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9e50d636a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9e50d636a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9e50d636a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9e50d636a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9e50d636a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9e50d636a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9e50d63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9e50d6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9e50d636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9e50d636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725b14a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725b14a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725b14a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725b14a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725b14ac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725b14ac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e66430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e66430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725b14ac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725b14ac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7050c0d2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7050c0d2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7050c0d2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7050c0d2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://www.youtube.com/watch?v=O49OgQ_kogw" TargetMode="External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Relationship Id="rId4" Type="http://schemas.openxmlformats.org/officeDocument/2006/relationships/image" Target="../media/image41.gif"/><Relationship Id="rId5" Type="http://schemas.openxmlformats.org/officeDocument/2006/relationships/image" Target="../media/image28.gif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3.gif"/><Relationship Id="rId5" Type="http://schemas.openxmlformats.org/officeDocument/2006/relationships/image" Target="../media/image42.gif"/><Relationship Id="rId6" Type="http://schemas.openxmlformats.org/officeDocument/2006/relationships/image" Target="../media/image3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9.gif"/><Relationship Id="rId5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ABuZD5ygfCo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T2xNSiU8rvYaHL7-FooqXSl2fhZ1woMC/view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AOF6zyhp1Hsd_176KsDlM4IUKJFNu13g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HxaaAReN8WBacFmcpmsUA3kKukPWKO7R/view" TargetMode="External"/><Relationship Id="rId6" Type="http://schemas.openxmlformats.org/officeDocument/2006/relationships/image" Target="../media/image36.jpg"/><Relationship Id="rId7" Type="http://schemas.openxmlformats.org/officeDocument/2006/relationships/hyperlink" Target="http://drive.google.com/file/d/1s6P1AOt2G5LQOHgMU2CEZhjJ3L6UzzZW/view" TargetMode="External"/><Relationship Id="rId8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0" y="0"/>
            <a:ext cx="57339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11">
                <a:solidFill>
                  <a:srgbClr val="E066BA"/>
                </a:solidFill>
              </a:rPr>
              <a:t>BUBBLE BOBBLE</a:t>
            </a:r>
            <a:endParaRPr sz="2111">
              <a:solidFill>
                <a:srgbClr val="E066B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11">
                <a:solidFill>
                  <a:srgbClr val="E066BA"/>
                </a:solidFill>
              </a:rPr>
              <a:t>Fait par</a:t>
            </a:r>
            <a:br>
              <a:rPr lang="en" sz="2111">
                <a:solidFill>
                  <a:srgbClr val="E066BA"/>
                </a:solidFill>
              </a:rPr>
            </a:br>
            <a:r>
              <a:rPr lang="en" sz="2111">
                <a:solidFill>
                  <a:srgbClr val="E066BA"/>
                </a:solidFill>
              </a:rPr>
              <a:t>David Chalons, Valentin Cladel</a:t>
            </a:r>
            <a:endParaRPr sz="2111">
              <a:solidFill>
                <a:srgbClr val="E066B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11">
                <a:solidFill>
                  <a:srgbClr val="E066BA"/>
                </a:solidFill>
              </a:rPr>
              <a:t>Mathieu Couronne, </a:t>
            </a:r>
            <a:r>
              <a:rPr lang="en" sz="2111">
                <a:solidFill>
                  <a:srgbClr val="E066BA"/>
                </a:solidFill>
              </a:rPr>
              <a:t>Étienne</a:t>
            </a:r>
            <a:r>
              <a:rPr lang="en" sz="2111">
                <a:solidFill>
                  <a:srgbClr val="E066BA"/>
                </a:solidFill>
              </a:rPr>
              <a:t> Labbé</a:t>
            </a:r>
            <a:endParaRPr sz="2111">
              <a:solidFill>
                <a:srgbClr val="E066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BA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905" y="0"/>
            <a:ext cx="34101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're watching an older, low-quality video. Check out the new HD quality video here: https://youtu.be/nfPYp7qnr9s&#10;&#10;&#10;NESGUIDE ARCHIVE INFO&#10;&#10;The original NES gameplay archive, est Jan 2007. This channel contains a complete set of gameplay videos for the NTSC catalog of the Nintendo Entertainment System, commonly known as the NES. &#10;&#10;The goal of this archive and the sister archives is to produce reference-worthy gameplays for full console catalogs. Ideally, to serve as accurate representations of casual, non-competitive play; exhibiting basic mechanics and audio/visual design.&#10;&#10;&#10;STAY IN THE LOOP&#10;&#10;A human will post text updates to BlueSky when new videos are posted across all projects, and sometimes lightly discuss games that have recently or will soon be featured here.&#10;&#10;https://bsky.app/profile/nesguide.com&#10;&#10;&#10;SISTER PROJECT CHANNELS&#10;&#10;https://www.youtube.com/@UCtCcuoIo4JAEr1DXtPRdv9Q https://www.youtube.com/@UCwXKG0S8TvlzLSpzCxkicTA https://www.youtube.com/@UCklOPjXLkTqT4buyKubUbdQ https://www.youtube.com/@UCfDxj9fisr0yIZF3dKuTA8A&#10;&#10;&#10;This is an independent project, not affiliated with Nintendo or any other game company. Original copyright information for this game is usually listed on the title screen." id="56" name="Google Shape;56;p13" title="Bubble Bobble (Taito, 1988) - NES Gameplay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18181"/>
            <a:ext cx="5733900" cy="322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1952775" y="2151125"/>
            <a:ext cx="10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558000" y="1326650"/>
            <a:ext cx="2028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L’invincibilité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39" name="Google Shape;139;p22" title="ezgif-74104c0b535d0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2113"/>
            <a:ext cx="9144001" cy="232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 title="ezgif-77055be244840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48"/>
            <a:ext cx="9144000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1952775" y="2151125"/>
            <a:ext cx="10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0" y="2147250"/>
            <a:ext cx="28731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Systeme de vie et Game Over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ctrTitle"/>
          </p:nvPr>
        </p:nvSpPr>
        <p:spPr>
          <a:xfrm>
            <a:off x="1906125" y="113300"/>
            <a:ext cx="45720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Les ennemis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2" name="Google Shape;152;p24"/>
          <p:cNvSpPr txBox="1"/>
          <p:nvPr>
            <p:ph type="ctrTitle"/>
          </p:nvPr>
        </p:nvSpPr>
        <p:spPr>
          <a:xfrm>
            <a:off x="46650" y="1915650"/>
            <a:ext cx="4572000" cy="13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Même parent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Centraliser les comportements communs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53" name="Google Shape;153;p24" title="Capture d’écran 2025-04-05 2141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200" y="152400"/>
            <a:ext cx="22350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ctrTitle"/>
          </p:nvPr>
        </p:nvSpPr>
        <p:spPr>
          <a:xfrm>
            <a:off x="1906125" y="113300"/>
            <a:ext cx="45720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Ennemi 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/>
          <p:nvPr>
            <p:ph type="ctrTitle"/>
          </p:nvPr>
        </p:nvSpPr>
        <p:spPr>
          <a:xfrm>
            <a:off x="0" y="2089675"/>
            <a:ext cx="4572000" cy="11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Mouvement simple</a:t>
            </a:r>
            <a:endParaRPr sz="1640">
              <a:solidFill>
                <a:schemeClr val="lt1"/>
              </a:solidFill>
            </a:endParaRPr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Changement de direction lors d’une collision</a:t>
            </a:r>
            <a:endParaRPr sz="1640">
              <a:solidFill>
                <a:schemeClr val="lt1"/>
              </a:solidFill>
            </a:endParaRPr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Gravité</a:t>
            </a:r>
            <a:endParaRPr sz="1640">
              <a:solidFill>
                <a:schemeClr val="lt1"/>
              </a:solidFill>
            </a:endParaRPr>
          </a:p>
        </p:txBody>
      </p:sp>
      <p:pic>
        <p:nvPicPr>
          <p:cNvPr id="160" name="Google Shape;160;p25" title="ennemiA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950" y="655675"/>
            <a:ext cx="4234751" cy="383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ctrTitle"/>
          </p:nvPr>
        </p:nvSpPr>
        <p:spPr>
          <a:xfrm>
            <a:off x="1906125" y="113300"/>
            <a:ext cx="45720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Ennemi B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0" y="2236375"/>
            <a:ext cx="457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Mouvement aléatoire</a:t>
            </a:r>
            <a:endParaRPr sz="1640">
              <a:solidFill>
                <a:schemeClr val="lt1"/>
              </a:solidFill>
            </a:endParaRPr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Changement de direction</a:t>
            </a:r>
            <a:endParaRPr sz="1640">
              <a:solidFill>
                <a:schemeClr val="lt1"/>
              </a:solidFill>
            </a:endParaRPr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40"/>
              <a:buChar char="●"/>
            </a:pPr>
            <a:r>
              <a:rPr lang="en" sz="1640">
                <a:solidFill>
                  <a:schemeClr val="lt1"/>
                </a:solidFill>
              </a:rPr>
              <a:t>Traverse les plateformes</a:t>
            </a:r>
            <a:endParaRPr sz="1640">
              <a:solidFill>
                <a:schemeClr val="lt1"/>
              </a:solidFill>
            </a:endParaRPr>
          </a:p>
        </p:txBody>
      </p:sp>
      <p:pic>
        <p:nvPicPr>
          <p:cNvPr id="167" name="Google Shape;167;p26" title="ennemieB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7100"/>
            <a:ext cx="4234751" cy="40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1906125" y="113300"/>
            <a:ext cx="45720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Ennemi C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32450" y="2241750"/>
            <a:ext cx="45720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Mouvement orienté vers le joueurs</a:t>
            </a:r>
            <a:endParaRPr sz="1800">
              <a:solidFill>
                <a:schemeClr val="lt1"/>
              </a:solidFill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Traverse les plateformes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4" name="Google Shape;174;p27" title="ennemiC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900" y="708550"/>
            <a:ext cx="4234751" cy="37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1906125" y="113300"/>
            <a:ext cx="45720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Création des niveaux / Changer de niveau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/>
          <p:nvPr>
            <p:ph type="ctrTitle"/>
          </p:nvPr>
        </p:nvSpPr>
        <p:spPr>
          <a:xfrm>
            <a:off x="0" y="1921650"/>
            <a:ext cx="4572000" cy="13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Une Tile map par niveau</a:t>
            </a:r>
            <a:endParaRPr sz="1800">
              <a:solidFill>
                <a:schemeClr val="lt1"/>
              </a:solidFill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Construction a la main</a:t>
            </a:r>
            <a:endParaRPr sz="1800">
              <a:solidFill>
                <a:schemeClr val="lt1"/>
              </a:solidFill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Placement dans le monde</a:t>
            </a:r>
            <a:endParaRPr sz="1800">
              <a:solidFill>
                <a:schemeClr val="lt1"/>
              </a:solidFill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Détection des ennemis mort (Manger par le player)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1" name="Google Shape;181;p28" title="Création de nivea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725" y="539900"/>
            <a:ext cx="4267200" cy="37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 title="Fichier lev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00" y="3385250"/>
            <a:ext cx="18383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3318900" y="116600"/>
            <a:ext cx="2506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BUBBLES</a:t>
            </a:r>
            <a:endParaRPr b="1"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13393" r="12854" t="0"/>
          <a:stretch/>
        </p:blipFill>
        <p:spPr>
          <a:xfrm>
            <a:off x="1884675" y="995700"/>
            <a:ext cx="5438349" cy="41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0" y="995850"/>
            <a:ext cx="1884600" cy="4147800"/>
          </a:xfrm>
          <a:prstGeom prst="rect">
            <a:avLst/>
          </a:prstGeom>
          <a:solidFill>
            <a:srgbClr val="988879"/>
          </a:solidFill>
          <a:ln cap="flat" cmpd="sng" w="9525">
            <a:solidFill>
              <a:srgbClr val="988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7323025" y="995775"/>
            <a:ext cx="1821000" cy="4147800"/>
          </a:xfrm>
          <a:prstGeom prst="rect">
            <a:avLst/>
          </a:prstGeom>
          <a:solidFill>
            <a:srgbClr val="988879"/>
          </a:solidFill>
          <a:ln cap="flat" cmpd="sng" w="9525">
            <a:solidFill>
              <a:srgbClr val="988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900" y="116600"/>
            <a:ext cx="1821000" cy="1769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800" y="116600"/>
            <a:ext cx="1821000" cy="176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190200" y="209425"/>
            <a:ext cx="32343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Partie 1 - Mouvements</a:t>
            </a:r>
            <a:endParaRPr b="1" sz="2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8" name="Google Shape;198;p30" title="BubbleBobbleProject-UnrealEditor2025-04-0903-49-33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00" y="1072525"/>
            <a:ext cx="2818850" cy="15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title="BubbleBobbleProject-UnrealEditor2025-04-0903-49-53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25" y="2812075"/>
            <a:ext cx="2818851" cy="19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 title="BubbleBobbleProject-UnrealEditor2025-04-0903-50-14-ezgif.com-video-to-gif-converte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251" y="449988"/>
            <a:ext cx="3578499" cy="42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934100" y="1113725"/>
            <a:ext cx="1440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Comportement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2408975" y="2812075"/>
            <a:ext cx="1179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Destruction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7248750" y="490125"/>
            <a:ext cx="87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Rebond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25025" y="280425"/>
            <a:ext cx="432650" cy="4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/>
        </p:nvSpPr>
        <p:spPr>
          <a:xfrm>
            <a:off x="190200" y="209425"/>
            <a:ext cx="41133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Partie 2 - Trap Les Ennemis</a:t>
            </a:r>
            <a:endParaRPr b="1" sz="2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42025" y="274950"/>
            <a:ext cx="432650" cy="4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 title="BubbleBobbleProject-UnrealEditor2025-04-0904-28-00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23" y="1737463"/>
            <a:ext cx="3850225" cy="20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 title="BubbleBobbleProject-UnrealEditor2025-04-0904-28-20-ezgif.com-video-to-gif-converte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450" y="374725"/>
            <a:ext cx="3373606" cy="18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 title="BubbleBobbleProject-UnrealEditor2025-04-0904-29-26-ezgif.com-video-to-gif-converter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3173" y="2511625"/>
            <a:ext cx="3011426" cy="2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780075" y="1737463"/>
            <a:ext cx="87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Capture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6770175" y="2622075"/>
            <a:ext cx="1116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Elimination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5576000" y="531225"/>
            <a:ext cx="1116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Libération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jeu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Bubble Bobble, un jeu de plateforme rétro où on incarne un petit dragon qui doit vaincre des ennemis dans un univers rempli de bulles et de plateformes à traverser.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/>
        </p:nvSpPr>
        <p:spPr>
          <a:xfrm>
            <a:off x="190200" y="209425"/>
            <a:ext cx="41133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Partie 3 - Items de Score</a:t>
            </a:r>
            <a:endParaRPr b="1" sz="2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69025" y="280425"/>
            <a:ext cx="432650" cy="4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 title="BubbleBobbleProject-UnrealEditor2025-04-0904-53-56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25" y="1142775"/>
            <a:ext cx="4151100" cy="295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 title="BubbleBobbleProject-UnrealEditor2025-04-0904-53-56-ezgif.com-video-to-gif-converter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200" y="1142775"/>
            <a:ext cx="3764275" cy="29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3238800" y="1235125"/>
            <a:ext cx="1101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Ramassage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7491800" y="1212800"/>
            <a:ext cx="1101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Combo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4001" cy="28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4125"/>
            <a:ext cx="3383999" cy="230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001" y="0"/>
            <a:ext cx="2667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384000" y="676275"/>
            <a:ext cx="29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https://www.spriters-resource.com/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3912" y="0"/>
            <a:ext cx="190008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353700" y="1655300"/>
            <a:ext cx="8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976600" y="1655300"/>
            <a:ext cx="126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Taille de 645x1746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5550" y="4743300"/>
            <a:ext cx="3559251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5223975" y="4295625"/>
            <a:ext cx="362400" cy="476100"/>
          </a:xfrm>
          <a:prstGeom prst="mathMultiply">
            <a:avLst>
              <a:gd fmla="val 23520" name="adj1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5550" y="3868404"/>
            <a:ext cx="1791300" cy="3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4322600" y="3514150"/>
            <a:ext cx="397200" cy="319800"/>
          </a:xfrm>
          <a:prstGeom prst="hear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k para descargar el soundtrack: https://downloads.khinsider.com/game-soundtracks/album/bubble-bobble-double-shot-nintendo-ds" id="83" name="Google Shape;83;p16" title="Bubble Bobble Double Shot ost - Rounds 1-10 Bubble Plai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86700" y="0"/>
            <a:ext cx="715642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725" y="0"/>
            <a:ext cx="3374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271164" y="21200"/>
            <a:ext cx="74646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Base du Tile Map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913"/>
            <a:ext cx="2293601" cy="1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2309888" y="890350"/>
            <a:ext cx="489600" cy="5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775" y="566100"/>
            <a:ext cx="4309176" cy="13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300" y="434750"/>
            <a:ext cx="1201321" cy="18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7144575" y="970900"/>
            <a:ext cx="611100" cy="4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825" y="2336400"/>
            <a:ext cx="3672074" cy="26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 rot="10800000">
            <a:off x="7177700" y="1759500"/>
            <a:ext cx="578100" cy="534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19100"/>
            <a:ext cx="2647099" cy="17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0475" y="2503800"/>
            <a:ext cx="1365975" cy="19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 flipH="1">
            <a:off x="4693135" y="3241800"/>
            <a:ext cx="660000" cy="4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2647098" y="3195300"/>
            <a:ext cx="660000" cy="4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 Déplacement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 title="Enregistrement 2025-04-01 1753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225" y="0"/>
            <a:ext cx="5652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4554925" y="33100"/>
            <a:ext cx="45714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Animation du menu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 title="1e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25" y="84850"/>
            <a:ext cx="3818098" cy="2529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 title="2eAnimatio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025" y="2614175"/>
            <a:ext cx="3818100" cy="2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MenuBubblebobble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9125" y="996299"/>
            <a:ext cx="5094873" cy="29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 rot="5400000">
            <a:off x="4032775" y="457650"/>
            <a:ext cx="538500" cy="53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 flipH="1" rot="5400000">
            <a:off x="4061425" y="3892200"/>
            <a:ext cx="481200" cy="50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97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35075"/>
            <a:ext cx="4572001" cy="32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ctrTitle"/>
          </p:nvPr>
        </p:nvSpPr>
        <p:spPr>
          <a:xfrm>
            <a:off x="4572000" y="0"/>
            <a:ext cx="4572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LE HUD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1952775" y="2151125"/>
            <a:ext cx="10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1" name="Google Shape;131;p21" title="plateforme traversab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2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4084000" y="2335050"/>
            <a:ext cx="5060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Les Plateformes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